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Встреча с руководителем «Международного финансового центра Астана» г</a:t>
            </a:r>
            <a:r>
              <a:rPr lang="kk-KZ" sz="3200" b="1" dirty="0" smtClean="0">
                <a:solidFill>
                  <a:schemeClr val="tx1"/>
                </a:solidFill>
              </a:rPr>
              <a:t>.Нур-Султан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023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003" y="1916113"/>
            <a:ext cx="6807993" cy="4538662"/>
          </a:xfrm>
        </p:spPr>
      </p:pic>
    </p:spTree>
  </p:cSld>
  <p:clrMapOvr>
    <a:masterClrMapping/>
  </p:clrMapOvr>
  <p:transition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Встреча с руководителем «Международного финансового центра Астана» г</a:t>
            </a:r>
            <a:r>
              <a:rPr lang="kk-KZ" sz="3200" b="1" dirty="0" smtClean="0">
                <a:solidFill>
                  <a:schemeClr val="tx1"/>
                </a:solidFill>
              </a:rPr>
              <a:t>.Нур-Султан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02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003" y="1916113"/>
            <a:ext cx="6807993" cy="4538662"/>
          </a:xfrm>
        </p:spPr>
      </p:pic>
    </p:spTree>
  </p:cSld>
  <p:clrMapOvr>
    <a:masterClrMapping/>
  </p:clrMapOvr>
  <p:transition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Встреча с руководителем «Международного финансового центра Астана» г</a:t>
            </a:r>
            <a:r>
              <a:rPr lang="kk-KZ" sz="3200" b="1" dirty="0" smtClean="0">
                <a:solidFill>
                  <a:schemeClr val="tx1"/>
                </a:solidFill>
              </a:rPr>
              <a:t>.Нур-Султан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023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003" y="1916113"/>
            <a:ext cx="6807993" cy="4538662"/>
          </a:xfrm>
        </p:spPr>
      </p:pic>
    </p:spTree>
  </p:cSld>
  <p:clrMapOvr>
    <a:masterClrMapping/>
  </p:clrMapOvr>
  <p:transition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Встреча с руководителем «Международного финансового центра Астана» г</a:t>
            </a:r>
            <a:r>
              <a:rPr lang="kk-KZ" sz="3200" b="1" dirty="0" smtClean="0">
                <a:solidFill>
                  <a:schemeClr val="tx1"/>
                </a:solidFill>
              </a:rPr>
              <a:t>.Нур-Султан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02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003" y="1916113"/>
            <a:ext cx="6807993" cy="4538662"/>
          </a:xfrm>
        </p:spPr>
      </p:pic>
    </p:spTree>
  </p:cSld>
  <p:clrMapOvr>
    <a:masterClrMapping/>
  </p:clrMapOvr>
  <p:transition advClick="0" advTm="10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44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Яркая</vt:lpstr>
      <vt:lpstr>Встреча с руководителем «Международного финансового центра Астана» г.Нур-Султан</vt:lpstr>
      <vt:lpstr>Встреча с руководителем «Международного финансового центра Астана» г.Нур-Султан</vt:lpstr>
      <vt:lpstr>Встреча с руководителем «Международного финансового центра Астана» г.Нур-Султан</vt:lpstr>
      <vt:lpstr>Встреча с руководителем «Международного финансового центра Астана» г.Нур-Султан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 с руководителем «Международного финансового центра Астана» г.Нур-Султан</dc:title>
  <dc:creator>Айжан</dc:creator>
  <cp:lastModifiedBy>Айжан</cp:lastModifiedBy>
  <cp:revision>1</cp:revision>
  <dcterms:created xsi:type="dcterms:W3CDTF">2019-10-07T17:04:45Z</dcterms:created>
  <dcterms:modified xsi:type="dcterms:W3CDTF">2019-10-07T17:08:07Z</dcterms:modified>
</cp:coreProperties>
</file>