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72" r:id="rId11"/>
    <p:sldId id="273" r:id="rId12"/>
    <p:sldId id="271" r:id="rId13"/>
    <p:sldId id="267" r:id="rId14"/>
    <p:sldId id="270" r:id="rId15"/>
    <p:sldId id="269" r:id="rId16"/>
    <p:sldId id="277" r:id="rId17"/>
    <p:sldId id="268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D7147-1B38-451F-8AFE-5E6EEA6E9B1F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48E1-ED83-4805-89C1-B192A24E2C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слет\DSC03146.JPG"/>
          <p:cNvPicPr>
            <a:picLocks noChangeAspect="1" noChangeArrowheads="1"/>
          </p:cNvPicPr>
          <p:nvPr/>
        </p:nvPicPr>
        <p:blipFill>
          <a:blip r:embed="rId2" cstate="print"/>
          <a:srcRect r="111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лет\DSC03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1\Desktop\слет\DSC03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1\Desktop\слет\DSC03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1"/>
            <a:ext cx="9144000" cy="60966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слет\DSC03310.JPG"/>
          <p:cNvPicPr>
            <a:picLocks noChangeAspect="1" noChangeArrowheads="1"/>
          </p:cNvPicPr>
          <p:nvPr/>
        </p:nvPicPr>
        <p:blipFill>
          <a:blip r:embed="rId2" cstate="print"/>
          <a:srcRect t="25457"/>
          <a:stretch>
            <a:fillRect/>
          </a:stretch>
        </p:blipFill>
        <p:spPr bwMode="auto">
          <a:xfrm>
            <a:off x="357158" y="2132856"/>
            <a:ext cx="8480446" cy="47251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1\Desktop\слет\DSC03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774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1\Desktop\слет\DSC03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571480"/>
            <a:ext cx="9179719" cy="61204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слет\DSC03359.JPG"/>
          <p:cNvPicPr>
            <a:picLocks noChangeAspect="1" noChangeArrowheads="1"/>
          </p:cNvPicPr>
          <p:nvPr/>
        </p:nvPicPr>
        <p:blipFill>
          <a:blip r:embed="rId2" cstate="print"/>
          <a:srcRect l="9625" t="18373" r="35251"/>
          <a:stretch>
            <a:fillRect/>
          </a:stretch>
        </p:blipFill>
        <p:spPr bwMode="auto">
          <a:xfrm>
            <a:off x="1785918" y="285728"/>
            <a:ext cx="6286544" cy="6206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1\Desktop\слет\DSC03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481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слет\DSC03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1\Desktop\слет\DSC03144.JPG"/>
          <p:cNvPicPr>
            <a:picLocks noChangeAspect="1" noChangeArrowheads="1"/>
          </p:cNvPicPr>
          <p:nvPr/>
        </p:nvPicPr>
        <p:blipFill>
          <a:blip r:embed="rId2" cstate="print"/>
          <a:srcRect l="36092" r="15786" b="3765"/>
          <a:stretch>
            <a:fillRect/>
          </a:stretch>
        </p:blipFill>
        <p:spPr bwMode="auto">
          <a:xfrm>
            <a:off x="0" y="0"/>
            <a:ext cx="514353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2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1\Desktop\слет\DSC03155.JPG"/>
          <p:cNvPicPr>
            <a:picLocks noChangeAspect="1" noChangeArrowheads="1"/>
          </p:cNvPicPr>
          <p:nvPr/>
        </p:nvPicPr>
        <p:blipFill>
          <a:blip r:embed="rId2" cstate="print"/>
          <a:srcRect l="34725" r="22214"/>
          <a:stretch>
            <a:fillRect/>
          </a:stretch>
        </p:blipFill>
        <p:spPr bwMode="auto">
          <a:xfrm>
            <a:off x="0" y="0"/>
            <a:ext cx="44291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2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1\Desktop\слет\DSC03191.JPG"/>
          <p:cNvPicPr>
            <a:picLocks noChangeAspect="1" noChangeArrowheads="1"/>
          </p:cNvPicPr>
          <p:nvPr/>
        </p:nvPicPr>
        <p:blipFill>
          <a:blip r:embed="rId2" cstate="print"/>
          <a:srcRect l="28444" t="16410" r="35386" b="18490"/>
          <a:stretch>
            <a:fillRect/>
          </a:stretch>
        </p:blipFill>
        <p:spPr bwMode="auto">
          <a:xfrm>
            <a:off x="3428992" y="0"/>
            <a:ext cx="57150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2" name="Picture 2" descr="C:\Users\1\Desktop\слет\DSC03193.JPG"/>
          <p:cNvPicPr>
            <a:picLocks noChangeAspect="1" noChangeArrowheads="1"/>
          </p:cNvPicPr>
          <p:nvPr/>
        </p:nvPicPr>
        <p:blipFill>
          <a:blip r:embed="rId3" cstate="print"/>
          <a:srcRect l="33326" t="11030" r="29585" b="4204"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2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1\Desktop\слет\DSC03205.JPG"/>
          <p:cNvPicPr>
            <a:picLocks noChangeAspect="1" noChangeArrowheads="1"/>
          </p:cNvPicPr>
          <p:nvPr/>
        </p:nvPicPr>
        <p:blipFill>
          <a:blip r:embed="rId2" cstate="print"/>
          <a:srcRect r="7107"/>
          <a:stretch>
            <a:fillRect/>
          </a:stretch>
        </p:blipFill>
        <p:spPr bwMode="auto">
          <a:xfrm>
            <a:off x="0" y="-1"/>
            <a:ext cx="9144000" cy="65630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1\Desktop\слет\DSC03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966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1\Desktop\слет\DSC03217.JPG"/>
          <p:cNvPicPr>
            <a:picLocks noChangeAspect="1" noChangeArrowheads="1"/>
          </p:cNvPicPr>
          <p:nvPr/>
        </p:nvPicPr>
        <p:blipFill>
          <a:blip r:embed="rId2" cstate="print"/>
          <a:srcRect r="3021"/>
          <a:stretch>
            <a:fillRect/>
          </a:stretch>
        </p:blipFill>
        <p:spPr bwMode="auto">
          <a:xfrm>
            <a:off x="0" y="285728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1\Desktop\слет\DSC03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слет\DSC03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KEU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Student</cp:lastModifiedBy>
  <cp:revision>5</cp:revision>
  <dcterms:created xsi:type="dcterms:W3CDTF">2017-04-27T06:09:42Z</dcterms:created>
  <dcterms:modified xsi:type="dcterms:W3CDTF">2017-05-11T11:02:07Z</dcterms:modified>
</cp:coreProperties>
</file>