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8" r:id="rId3"/>
    <p:sldId id="348" r:id="rId4"/>
    <p:sldId id="375" r:id="rId5"/>
    <p:sldId id="342" r:id="rId6"/>
    <p:sldId id="346" r:id="rId7"/>
    <p:sldId id="370" r:id="rId8"/>
    <p:sldId id="362" r:id="rId9"/>
    <p:sldId id="355" r:id="rId10"/>
    <p:sldId id="358" r:id="rId11"/>
    <p:sldId id="359" r:id="rId12"/>
    <p:sldId id="371" r:id="rId13"/>
    <p:sldId id="363" r:id="rId14"/>
    <p:sldId id="361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05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2" autoAdjust="0"/>
    <p:restoredTop sz="94639" autoAdjust="0"/>
  </p:normalViewPr>
  <p:slideViewPr>
    <p:cSldViewPr snapToObjects="1">
      <p:cViewPr varScale="1">
        <p:scale>
          <a:sx n="70" d="100"/>
          <a:sy n="70" d="100"/>
        </p:scale>
        <p:origin x="11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74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-16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C9BA92-5F38-4343-8B2B-9C82C968D3FE}" type="datetimeFigureOut">
              <a:rPr lang="sl-SI"/>
              <a:pPr>
                <a:defRPr/>
              </a:pPr>
              <a:t>24.11.2015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CDB31-8F72-4C6F-A316-5D8D2062298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7264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B021B9-CFC1-4739-9652-CFC11FF8572D}" type="datetimeFigureOut">
              <a:rPr lang="sl-SI"/>
              <a:pPr>
                <a:defRPr/>
              </a:pPr>
              <a:t>24.11.2015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l-S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753119-3587-4022-AB31-F98E4B5A428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0119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E8C71-28CF-4FF3-A354-E27D3BBE7B62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8913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E8C71-28CF-4FF3-A354-E27D3BBE7B62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 smtClean="0"/>
          </a:p>
        </p:txBody>
      </p:sp>
    </p:spTree>
    <p:extLst>
      <p:ext uri="{BB962C8B-B14F-4D97-AF65-F5344CB8AC3E}">
        <p14:creationId xmlns:p14="http://schemas.microsoft.com/office/powerpoint/2010/main" val="97296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31640" y="1320800"/>
            <a:ext cx="6696744" cy="2684264"/>
          </a:xfrm>
        </p:spPr>
        <p:txBody>
          <a:bodyPr anchor="b"/>
          <a:lstStyle>
            <a:lvl1pPr algn="r">
              <a:defRPr sz="4400">
                <a:latin typeface="Calibri" pitchFamily="34" charset="0"/>
              </a:defRPr>
            </a:lvl1pPr>
          </a:lstStyle>
          <a:p>
            <a:pPr lvl="0"/>
            <a:r>
              <a:rPr lang="sl-SI" noProof="0" smtClean="0"/>
              <a:t>Glavni naslov</a:t>
            </a:r>
            <a:endParaRPr lang="en-GB" noProof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31640" y="4221088"/>
            <a:ext cx="6688832" cy="172784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>
                <a:latin typeface="Calibri" pitchFamily="34" charset="0"/>
              </a:defRPr>
            </a:lvl1pPr>
          </a:lstStyle>
          <a:p>
            <a:pPr lvl="0"/>
            <a:r>
              <a:rPr lang="sl-SI" noProof="0" smtClean="0"/>
              <a:t>Podnaslov</a:t>
            </a:r>
            <a:endParaRPr lang="en-GB" noProof="0" smtClean="0"/>
          </a:p>
        </p:txBody>
      </p:sp>
      <p:pic>
        <p:nvPicPr>
          <p:cNvPr id="2050" name="Picture 2" descr="C:\Users\Danijel\Pictures\Logotipi in sheme\UM\UM.S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998"/>
            <a:ext cx="2016224" cy="11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66725"/>
            <a:ext cx="4644008" cy="63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5" y="6381328"/>
            <a:ext cx="898659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08000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28800"/>
            <a:ext cx="77724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072845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28800"/>
            <a:ext cx="77724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2709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66725"/>
            <a:ext cx="4644008" cy="63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5" y="6381328"/>
            <a:ext cx="898659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F200BAC-5604-45A4-8C2F-CDF20E791080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08000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9327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28800"/>
            <a:ext cx="381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3958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66725"/>
            <a:ext cx="4644008" cy="639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3395" y="6381328"/>
            <a:ext cx="898659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EF9840C-40EC-476D-B8B7-DA2CA561155F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8283316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4955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476672"/>
            <a:ext cx="81534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7753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57169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288" y="0"/>
            <a:ext cx="379571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5229225"/>
            <a:ext cx="9144000" cy="287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cap="all" spc="1930" smtClean="0">
                <a:solidFill>
                  <a:schemeClr val="bg1"/>
                </a:solidFill>
              </a:rPr>
              <a:t>USTVARI SVOJO PRIHODNOST</a:t>
            </a:r>
            <a:endParaRPr lang="sl-SI" sz="1600" b="1" cap="all" spc="193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94720" cy="35569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067944" y="1600200"/>
            <a:ext cx="3394720" cy="35569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839075" y="1125538"/>
            <a:ext cx="1196975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57200" y="6597650"/>
            <a:ext cx="6994525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858125" y="5229225"/>
            <a:ext cx="1223963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F200BAC-5604-45A4-8C2F-CDF20E79108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0804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6672"/>
            <a:ext cx="8153400" cy="10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Naslov strani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800"/>
            <a:ext cx="77724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87" r:id="rId9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aseline="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l.um.si/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429" y="1342232"/>
            <a:ext cx="7360900" cy="490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5915992" y="3626207"/>
            <a:ext cx="527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www.um.si  </a:t>
            </a:r>
            <a:r>
              <a:rPr lang="sl-SI" sz="3200" dirty="0" smtClean="0"/>
              <a:t>[</a:t>
            </a:r>
            <a:r>
              <a:rPr lang="sl-SI" sz="3200" dirty="0" err="1" smtClean="0"/>
              <a:t>mind.youare</a:t>
            </a:r>
            <a:r>
              <a:rPr lang="sl-SI" sz="3200" dirty="0" smtClean="0"/>
              <a:t>]</a:t>
            </a:r>
            <a:endParaRPr lang="sl-SI" sz="4000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>
          <a:xfrm>
            <a:off x="163429" y="6366681"/>
            <a:ext cx="8208000" cy="468000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Associate Professor Andrej Lisec, PhD</a:t>
            </a: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10</a:t>
            </a:fld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INTERNATIONAL COOPERATION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Accredited, evaluated </a:t>
            </a:r>
            <a:r>
              <a:rPr lang="en-US" dirty="0"/>
              <a:t>study </a:t>
            </a:r>
            <a:r>
              <a:rPr lang="en-US" dirty="0" err="1"/>
              <a:t>programmes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International </a:t>
            </a:r>
            <a:r>
              <a:rPr lang="en-US" dirty="0" smtClean="0"/>
              <a:t>accreditations</a:t>
            </a:r>
            <a:r>
              <a:rPr lang="en-US" dirty="0"/>
              <a:t>: ACBSP, </a:t>
            </a:r>
            <a:r>
              <a:rPr lang="en-US" dirty="0" smtClean="0"/>
              <a:t>ECBE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 err="1" smtClean="0"/>
              <a:t>Students</a:t>
            </a:r>
            <a:r>
              <a:rPr lang="sl-SI" dirty="0" smtClean="0"/>
              <a:t> </a:t>
            </a:r>
            <a:r>
              <a:rPr lang="sl-SI" dirty="0" err="1" smtClean="0"/>
              <a:t>Mobility</a:t>
            </a:r>
            <a:r>
              <a:rPr lang="sl-SI" dirty="0" smtClean="0"/>
              <a:t> </a:t>
            </a:r>
            <a:r>
              <a:rPr lang="sl-SI" dirty="0" err="1" smtClean="0"/>
              <a:t>Programmes</a:t>
            </a:r>
            <a:r>
              <a:rPr lang="sl-SI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 err="1" smtClean="0"/>
              <a:t>Erasmus</a:t>
            </a:r>
            <a:r>
              <a:rPr lang="sl-SI" dirty="0" smtClean="0"/>
              <a:t>+, </a:t>
            </a:r>
            <a:r>
              <a:rPr lang="sl-SI" dirty="0" err="1" smtClean="0"/>
              <a:t>Ceepus</a:t>
            </a:r>
            <a:r>
              <a:rPr lang="sl-SI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 smtClean="0"/>
              <a:t>SPH –</a:t>
            </a:r>
            <a:r>
              <a:rPr lang="sl-SI" dirty="0" err="1" smtClean="0"/>
              <a:t>Scientific</a:t>
            </a:r>
            <a:r>
              <a:rPr lang="sl-SI" dirty="0" smtClean="0"/>
              <a:t> </a:t>
            </a:r>
            <a:r>
              <a:rPr lang="sl-SI" dirty="0" err="1" smtClean="0"/>
              <a:t>Publishing</a:t>
            </a:r>
            <a:r>
              <a:rPr lang="sl-SI" dirty="0" smtClean="0"/>
              <a:t> Hub,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 err="1" smtClean="0"/>
              <a:t>Joint</a:t>
            </a:r>
            <a:r>
              <a:rPr lang="sl-SI" dirty="0" smtClean="0"/>
              <a:t> </a:t>
            </a:r>
            <a:r>
              <a:rPr lang="sl-SI" dirty="0" err="1" smtClean="0"/>
              <a:t>degree</a:t>
            </a:r>
            <a:r>
              <a:rPr lang="sl-SI" dirty="0" smtClean="0"/>
              <a:t> </a:t>
            </a:r>
            <a:r>
              <a:rPr lang="sl-SI" dirty="0" err="1" smtClean="0"/>
              <a:t>programme</a:t>
            </a:r>
            <a:r>
              <a:rPr lang="sl-SI" dirty="0" smtClean="0"/>
              <a:t> </a:t>
            </a:r>
            <a:r>
              <a:rPr lang="sl-SI" dirty="0" err="1" smtClean="0"/>
              <a:t>Logistics</a:t>
            </a:r>
            <a:r>
              <a:rPr lang="sl-SI" dirty="0" smtClean="0"/>
              <a:t> in </a:t>
            </a:r>
            <a:r>
              <a:rPr lang="sl-SI" dirty="0" err="1" smtClean="0"/>
              <a:t>Economy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Subotica, </a:t>
            </a:r>
            <a:r>
              <a:rPr lang="sl-SI" dirty="0" err="1" smtClean="0"/>
              <a:t>Republic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Serbia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226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600075"/>
            <a:ext cx="85820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189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RESEARCH PORTFOLIO</a:t>
            </a:r>
            <a:endParaRPr lang="sl-S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EF9840C-40EC-476D-B8B7-DA2CA561155F}" type="slidenum">
              <a:rPr lang="sl-SI" smtClean="0"/>
              <a:pPr>
                <a:defRPr/>
              </a:pPr>
              <a:t>12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611560" y="1340768"/>
            <a:ext cx="7671756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dirty="0"/>
              <a:t>The basic fields of scientific research at the Faculty of Logistics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Quantitative Modelling in Logistics,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Technical Logistics,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Supply Chain and Sustainable Development,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Management in Logistics,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and Military Logistics</a:t>
            </a:r>
            <a:r>
              <a:rPr lang="en-US" b="1" dirty="0" smtClean="0"/>
              <a:t>.</a:t>
            </a:r>
            <a:endParaRPr lang="sl-SI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346126"/>
            <a:ext cx="7931224" cy="32624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l-SI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sl-SI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200" dirty="0" smtClean="0"/>
              <a:t>Green </a:t>
            </a:r>
            <a:r>
              <a:rPr lang="en-US" sz="1200" dirty="0"/>
              <a:t>Logistics and Sustainable Transport </a:t>
            </a:r>
            <a:endParaRPr lang="sl-SI" sz="1200" dirty="0" smtClean="0"/>
          </a:p>
          <a:p>
            <a:r>
              <a:rPr lang="sl-SI" sz="1200" dirty="0" err="1"/>
              <a:t>Logistics</a:t>
            </a:r>
            <a:r>
              <a:rPr lang="sl-SI" sz="1200" dirty="0"/>
              <a:t> </a:t>
            </a:r>
            <a:r>
              <a:rPr lang="sl-SI" sz="1200" dirty="0" err="1"/>
              <a:t>Network</a:t>
            </a:r>
            <a:r>
              <a:rPr lang="sl-SI" sz="1200" dirty="0"/>
              <a:t> </a:t>
            </a:r>
            <a:endParaRPr lang="sl-SI" sz="1200" dirty="0" smtClean="0"/>
          </a:p>
          <a:p>
            <a:r>
              <a:rPr lang="en-US" sz="1200" dirty="0"/>
              <a:t>City Logistics, </a:t>
            </a:r>
            <a:r>
              <a:rPr lang="en-US" sz="1200" dirty="0" err="1"/>
              <a:t>Mobilistics</a:t>
            </a:r>
            <a:r>
              <a:rPr lang="en-US" sz="1200" dirty="0"/>
              <a:t> and Tourism Logistics </a:t>
            </a:r>
            <a:endParaRPr lang="sl-SI" sz="1200" dirty="0" smtClean="0"/>
          </a:p>
          <a:p>
            <a:r>
              <a:rPr lang="sl-SI" sz="1200" dirty="0" err="1"/>
              <a:t>Trustworthy</a:t>
            </a:r>
            <a:r>
              <a:rPr lang="sl-SI" sz="1200" dirty="0"/>
              <a:t> Transport </a:t>
            </a:r>
            <a:r>
              <a:rPr lang="sl-SI" sz="1200" dirty="0" err="1"/>
              <a:t>Chain</a:t>
            </a:r>
            <a:r>
              <a:rPr lang="sl-SI" sz="1200" dirty="0"/>
              <a:t> </a:t>
            </a:r>
            <a:endParaRPr lang="sl-SI" sz="1200" dirty="0" smtClean="0"/>
          </a:p>
          <a:p>
            <a:r>
              <a:rPr lang="sl-SI" sz="1200" dirty="0"/>
              <a:t>»On Port </a:t>
            </a:r>
            <a:r>
              <a:rPr lang="sl-SI" sz="1200" dirty="0" err="1"/>
              <a:t>Choice</a:t>
            </a:r>
            <a:r>
              <a:rPr lang="sl-SI" sz="1200" dirty="0"/>
              <a:t>« </a:t>
            </a:r>
            <a:endParaRPr lang="sl-SI" sz="1200" dirty="0" smtClean="0"/>
          </a:p>
          <a:p>
            <a:r>
              <a:rPr lang="sl-SI" sz="1200" dirty="0" err="1"/>
              <a:t>Lean</a:t>
            </a:r>
            <a:r>
              <a:rPr lang="sl-SI" sz="1200" dirty="0"/>
              <a:t> </a:t>
            </a:r>
            <a:r>
              <a:rPr lang="sl-SI" sz="1200" dirty="0" err="1"/>
              <a:t>Intralogistics</a:t>
            </a:r>
            <a:r>
              <a:rPr lang="sl-SI" sz="1200" dirty="0"/>
              <a:t> </a:t>
            </a:r>
            <a:endParaRPr lang="sl-SI" sz="1200" dirty="0" smtClean="0"/>
          </a:p>
          <a:p>
            <a:r>
              <a:rPr lang="sl-SI" sz="1200" dirty="0" err="1"/>
              <a:t>Supply</a:t>
            </a:r>
            <a:r>
              <a:rPr lang="sl-SI" sz="1200" dirty="0"/>
              <a:t>  </a:t>
            </a:r>
            <a:r>
              <a:rPr lang="sl-SI" sz="1200" dirty="0" err="1"/>
              <a:t>Chain</a:t>
            </a:r>
            <a:r>
              <a:rPr lang="sl-SI" sz="1200" dirty="0"/>
              <a:t> Management </a:t>
            </a:r>
            <a:endParaRPr lang="sl-SI" sz="1200" dirty="0" smtClean="0"/>
          </a:p>
          <a:p>
            <a:r>
              <a:rPr lang="sl-SI" sz="1200" dirty="0" err="1"/>
              <a:t>Competencies</a:t>
            </a:r>
            <a:r>
              <a:rPr lang="sl-SI" sz="1200" dirty="0"/>
              <a:t> in </a:t>
            </a:r>
            <a:r>
              <a:rPr lang="sl-SI" sz="1200" dirty="0" err="1"/>
              <a:t>Logistics</a:t>
            </a:r>
            <a:r>
              <a:rPr lang="sl-SI" sz="1200" dirty="0"/>
              <a:t> </a:t>
            </a:r>
            <a:endParaRPr lang="sl-SI" sz="1200" dirty="0" smtClean="0"/>
          </a:p>
          <a:p>
            <a:r>
              <a:rPr lang="en-US" sz="1200" dirty="0"/>
              <a:t>Risk Management and Management of Investments in Supply Chains </a:t>
            </a:r>
            <a:endParaRPr lang="sl-SI" sz="1200" dirty="0" smtClean="0"/>
          </a:p>
          <a:p>
            <a:r>
              <a:rPr lang="en-US" sz="1200" dirty="0"/>
              <a:t>Crisis Communication: Lack of Awareness of Interdependence and Social Responsibility </a:t>
            </a:r>
            <a:endParaRPr lang="sl-SI" sz="1200" dirty="0" smtClean="0"/>
          </a:p>
          <a:p>
            <a:r>
              <a:rPr lang="sl-SI" sz="1200" dirty="0" err="1"/>
              <a:t>Terminology</a:t>
            </a:r>
            <a:r>
              <a:rPr lang="sl-SI" sz="1200" dirty="0"/>
              <a:t> in </a:t>
            </a:r>
            <a:r>
              <a:rPr lang="sl-SI" sz="1200" dirty="0" err="1"/>
              <a:t>Logistics</a:t>
            </a:r>
            <a:r>
              <a:rPr lang="sl-SI" sz="1200" dirty="0"/>
              <a:t> </a:t>
            </a:r>
            <a:endParaRPr lang="sl-SI" sz="1200" dirty="0" smtClean="0"/>
          </a:p>
          <a:p>
            <a:r>
              <a:rPr lang="sl-SI" sz="1200" dirty="0" err="1" smtClean="0"/>
              <a:t>Cargo</a:t>
            </a:r>
            <a:r>
              <a:rPr lang="sl-SI" sz="1200" dirty="0" smtClean="0"/>
              <a:t> </a:t>
            </a:r>
            <a:r>
              <a:rPr lang="sl-SI" sz="1200" dirty="0" err="1"/>
              <a:t>securing</a:t>
            </a:r>
            <a:r>
              <a:rPr lang="sl-SI" sz="1200" dirty="0"/>
              <a:t> in transport </a:t>
            </a:r>
            <a:endParaRPr lang="sl-SI" sz="1200" dirty="0" smtClean="0"/>
          </a:p>
          <a:p>
            <a:r>
              <a:rPr lang="sl-SI" sz="1200" dirty="0" err="1"/>
              <a:t>Warehousing</a:t>
            </a:r>
            <a:r>
              <a:rPr lang="sl-SI" sz="1200" dirty="0"/>
              <a:t> </a:t>
            </a:r>
            <a:r>
              <a:rPr lang="sl-SI" sz="1200" dirty="0" err="1"/>
              <a:t>and</a:t>
            </a:r>
            <a:r>
              <a:rPr lang="sl-SI" sz="1200" dirty="0"/>
              <a:t> </a:t>
            </a:r>
            <a:r>
              <a:rPr lang="sl-SI" sz="1200" dirty="0" err="1"/>
              <a:t>order</a:t>
            </a:r>
            <a:r>
              <a:rPr lang="sl-SI" sz="1200" dirty="0"/>
              <a:t> </a:t>
            </a:r>
            <a:r>
              <a:rPr lang="sl-SI" sz="1200" dirty="0" err="1"/>
              <a:t>picking</a:t>
            </a:r>
            <a:r>
              <a:rPr lang="sl-SI" sz="1200" dirty="0"/>
              <a:t> </a:t>
            </a:r>
            <a:endParaRPr lang="sl-SI" sz="1200" dirty="0" smtClean="0"/>
          </a:p>
          <a:p>
            <a:r>
              <a:rPr lang="sl-SI" sz="1200" dirty="0"/>
              <a:t>Material </a:t>
            </a:r>
            <a:r>
              <a:rPr lang="sl-SI" sz="1200" dirty="0" err="1"/>
              <a:t>handling</a:t>
            </a:r>
            <a:r>
              <a:rPr lang="sl-SI" sz="1200" dirty="0"/>
              <a:t> </a:t>
            </a:r>
            <a:r>
              <a:rPr lang="sl-SI" sz="1200" dirty="0" err="1"/>
              <a:t>system</a:t>
            </a:r>
            <a:r>
              <a:rPr lang="sl-SI" sz="1200" dirty="0"/>
              <a:t> </a:t>
            </a:r>
            <a:r>
              <a:rPr lang="sl-SI" sz="1200" dirty="0" err="1"/>
              <a:t>and</a:t>
            </a:r>
            <a:r>
              <a:rPr lang="sl-SI" sz="1200" dirty="0"/>
              <a:t> </a:t>
            </a:r>
            <a:r>
              <a:rPr lang="sl-SI" sz="1200" dirty="0" err="1"/>
              <a:t>intralogistics</a:t>
            </a:r>
            <a:r>
              <a:rPr lang="sl-SI" sz="1200" dirty="0"/>
              <a:t> </a:t>
            </a:r>
            <a:endParaRPr lang="sl-SI" sz="1200" dirty="0" smtClean="0"/>
          </a:p>
          <a:p>
            <a:r>
              <a:rPr lang="sl-SI" sz="1200" dirty="0"/>
              <a:t>Project management </a:t>
            </a:r>
            <a:endParaRPr lang="sl-SI" sz="1200" dirty="0" smtClean="0"/>
          </a:p>
          <a:p>
            <a:r>
              <a:rPr lang="sl-SI" sz="1200" dirty="0" err="1"/>
              <a:t>Packaging</a:t>
            </a:r>
            <a:r>
              <a:rPr lang="sl-S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2392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13</a:t>
            </a:fld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CONFERENCES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 err="1">
                <a:cs typeface="Times New Roman" panose="02020603050405020304" pitchFamily="18" charset="0"/>
              </a:rPr>
              <a:t>International</a:t>
            </a: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err="1">
                <a:cs typeface="Times New Roman" panose="02020603050405020304" pitchFamily="18" charset="0"/>
              </a:rPr>
              <a:t>Conference</a:t>
            </a:r>
            <a:r>
              <a:rPr lang="sl-SI" sz="2800" dirty="0">
                <a:cs typeface="Times New Roman" panose="02020603050405020304" pitchFamily="18" charset="0"/>
              </a:rPr>
              <a:t> on </a:t>
            </a:r>
            <a:r>
              <a:rPr lang="sl-SI" sz="2800" dirty="0" err="1">
                <a:cs typeface="Times New Roman" panose="02020603050405020304" pitchFamily="18" charset="0"/>
              </a:rPr>
              <a:t>Logistics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sl-SI" sz="2800" dirty="0">
                <a:cs typeface="Times New Roman" panose="02020603050405020304" pitchFamily="18" charset="0"/>
              </a:rPr>
              <a:t>&amp;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sl-SI" sz="2800" dirty="0" err="1">
                <a:cs typeface="Times New Roman" panose="02020603050405020304" pitchFamily="18" charset="0"/>
              </a:rPr>
              <a:t>Sustainable</a:t>
            </a:r>
            <a:r>
              <a:rPr lang="sl-SI" sz="2800" dirty="0">
                <a:cs typeface="Times New Roman" panose="02020603050405020304" pitchFamily="18" charset="0"/>
              </a:rPr>
              <a:t> Transport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800" dirty="0" err="1" smtClean="0">
                <a:cs typeface="Times New Roman" panose="02020603050405020304" pitchFamily="18" charset="0"/>
              </a:rPr>
              <a:t>International</a:t>
            </a:r>
            <a:r>
              <a:rPr lang="sl-SI" sz="2800" dirty="0" smtClean="0">
                <a:cs typeface="Times New Roman" panose="02020603050405020304" pitchFamily="18" charset="0"/>
              </a:rPr>
              <a:t> </a:t>
            </a:r>
            <a:r>
              <a:rPr lang="sl-SI" sz="2800" dirty="0" err="1">
                <a:cs typeface="Times New Roman" panose="02020603050405020304" pitchFamily="18" charset="0"/>
              </a:rPr>
              <a:t>Students</a:t>
            </a: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err="1">
                <a:cs typeface="Times New Roman" panose="02020603050405020304" pitchFamily="18" charset="0"/>
              </a:rPr>
              <a:t>Symposium</a:t>
            </a:r>
            <a:r>
              <a:rPr lang="sl-SI" sz="2800" dirty="0">
                <a:cs typeface="Times New Roman" panose="02020603050405020304" pitchFamily="18" charset="0"/>
              </a:rPr>
              <a:t> in </a:t>
            </a:r>
            <a:r>
              <a:rPr lang="sl-SI" sz="2800" dirty="0" err="1">
                <a:cs typeface="Times New Roman" panose="02020603050405020304" pitchFamily="18" charset="0"/>
              </a:rPr>
              <a:t>Logistics</a:t>
            </a: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err="1">
                <a:cs typeface="Times New Roman" panose="02020603050405020304" pitchFamily="18" charset="0"/>
              </a:rPr>
              <a:t>and</a:t>
            </a: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err="1">
                <a:cs typeface="Times New Roman" panose="02020603050405020304" pitchFamily="18" charset="0"/>
              </a:rPr>
              <a:t>International</a:t>
            </a:r>
            <a:r>
              <a:rPr lang="sl-SI" sz="2800" dirty="0"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cs typeface="Times New Roman" panose="02020603050405020304" pitchFamily="18" charset="0"/>
              </a:rPr>
              <a:t>Business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err="1" smtClean="0">
                <a:cs typeface="Times New Roman" panose="02020603050405020304" pitchFamily="18" charset="0"/>
              </a:rPr>
              <a:t>Agricultural</a:t>
            </a:r>
            <a:r>
              <a:rPr lang="sl-SI" sz="2800" dirty="0" smtClean="0">
                <a:cs typeface="Times New Roman" panose="02020603050405020304" pitchFamily="18" charset="0"/>
              </a:rPr>
              <a:t> </a:t>
            </a:r>
            <a:r>
              <a:rPr lang="sl-SI" sz="2800" dirty="0" err="1" smtClean="0">
                <a:cs typeface="Times New Roman" panose="02020603050405020304" pitchFamily="18" charset="0"/>
              </a:rPr>
              <a:t>Logistics</a:t>
            </a:r>
            <a:endParaRPr lang="sl-SI" sz="28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err="1" smtClean="0">
                <a:cs typeface="Times New Roman" panose="02020603050405020304" pitchFamily="18" charset="0"/>
              </a:rPr>
              <a:t>Summer</a:t>
            </a:r>
            <a:r>
              <a:rPr lang="sl-SI" sz="2800" dirty="0" smtClean="0">
                <a:cs typeface="Times New Roman" panose="02020603050405020304" pitchFamily="18" charset="0"/>
              </a:rPr>
              <a:t> </a:t>
            </a:r>
            <a:r>
              <a:rPr lang="sl-SI" sz="2800" dirty="0" err="1" smtClean="0">
                <a:cs typeface="Times New Roman" panose="02020603050405020304" pitchFamily="18" charset="0"/>
              </a:rPr>
              <a:t>School</a:t>
            </a:r>
            <a:r>
              <a:rPr lang="sl-SI" sz="2800" dirty="0" smtClean="0">
                <a:cs typeface="Times New Roman" panose="02020603050405020304" pitchFamily="18" charset="0"/>
              </a:rPr>
              <a:t> on </a:t>
            </a:r>
            <a:r>
              <a:rPr lang="sl-SI" sz="2800" dirty="0" err="1" smtClean="0">
                <a:cs typeface="Times New Roman" panose="02020603050405020304" pitchFamily="18" charset="0"/>
              </a:rPr>
              <a:t>Logistics</a:t>
            </a:r>
            <a:endParaRPr lang="sl-SI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486348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14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 smtClean="0"/>
              <a:t>FOR MORE INFORMATION</a:t>
            </a:r>
          </a:p>
          <a:p>
            <a:pPr marL="0" indent="0" algn="ctr">
              <a:buNone/>
            </a:pPr>
            <a:r>
              <a:rPr lang="sl-SI" dirty="0" smtClean="0"/>
              <a:t>VISIT OUR WEBPAGE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fl.um.si/en</a:t>
            </a: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err="1" smtClean="0"/>
              <a:t>Thank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</a:t>
            </a:r>
            <a:r>
              <a:rPr lang="sl-SI" dirty="0" err="1" smtClean="0"/>
              <a:t>attention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7439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Slide Number Placeholder 9"/>
          <p:cNvSpPr>
            <a:spLocks noGrp="1"/>
          </p:cNvSpPr>
          <p:nvPr>
            <p:ph type="sldNum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CBF73-A984-4A2E-91DB-F2146A3AE411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sl-SI" smtClean="0"/>
          </a:p>
        </p:txBody>
      </p:sp>
      <p:sp>
        <p:nvSpPr>
          <p:cNvPr id="12290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Overview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1859 beginnings of higher education in </a:t>
            </a:r>
            <a:r>
              <a:rPr lang="en-US" smtClean="0"/>
              <a:t>M</a:t>
            </a:r>
            <a:r>
              <a:rPr lang="sl-SI" smtClean="0"/>
              <a:t>b</a:t>
            </a:r>
            <a:endParaRPr lang="en-US"/>
          </a:p>
          <a:p>
            <a:r>
              <a:rPr lang="en-US"/>
              <a:t>1959 - 1961 Association of Higher Education Institutions in Maribor</a:t>
            </a:r>
          </a:p>
          <a:p>
            <a:r>
              <a:rPr lang="en-US"/>
              <a:t>1975  University of Maribor established</a:t>
            </a:r>
          </a:p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dirty="0" err="1" smtClean="0"/>
              <a:t>Create</a:t>
            </a:r>
            <a:r>
              <a:rPr lang="sl-SI" dirty="0" smtClean="0"/>
              <a:t> </a:t>
            </a:r>
            <a:r>
              <a:rPr lang="sl-SI" dirty="0" err="1" smtClean="0"/>
              <a:t>your</a:t>
            </a:r>
            <a:r>
              <a:rPr lang="sl-SI" dirty="0" smtClean="0"/>
              <a:t> future!                  www.um.si</a:t>
            </a:r>
            <a:endParaRPr lang="sl-SI" dirty="0"/>
          </a:p>
        </p:txBody>
      </p:sp>
      <p:pic>
        <p:nvPicPr>
          <p:cNvPr id="1026" name="Picture 2" descr="brez znanja ni napred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7"/>
          <a:stretch/>
        </p:blipFill>
        <p:spPr bwMode="auto">
          <a:xfrm>
            <a:off x="827584" y="3959986"/>
            <a:ext cx="4267200" cy="256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Slide Number Placeholder 9"/>
          <p:cNvSpPr>
            <a:spLocks noGrp="1"/>
          </p:cNvSpPr>
          <p:nvPr>
            <p:ph type="sldNum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8CBF73-A984-4A2E-91DB-F2146A3AE411}" type="slidenum">
              <a:rPr lang="sl-SI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l-SI" smtClean="0"/>
          </a:p>
        </p:txBody>
      </p:sp>
      <p:sp>
        <p:nvSpPr>
          <p:cNvPr id="12290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University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Maribor</a:t>
            </a:r>
            <a:endParaRPr lang="sl-SI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17 </a:t>
            </a:r>
            <a:r>
              <a:rPr lang="sl-SI" dirty="0" err="1" smtClean="0">
                <a:solidFill>
                  <a:srgbClr val="FF0000"/>
                </a:solidFill>
              </a:rPr>
              <a:t>faculties</a:t>
            </a:r>
            <a:r>
              <a:rPr lang="sl-SI" dirty="0" smtClean="0"/>
              <a:t>,</a:t>
            </a:r>
            <a:r>
              <a:rPr lang="en-US" dirty="0" smtClean="0"/>
              <a:t> 2 </a:t>
            </a:r>
            <a:r>
              <a:rPr lang="sl-SI" dirty="0" err="1" smtClean="0"/>
              <a:t>members</a:t>
            </a:r>
            <a:r>
              <a:rPr lang="sl-SI" dirty="0" smtClean="0"/>
              <a:t> (</a:t>
            </a:r>
            <a:r>
              <a:rPr lang="sl-SI" dirty="0" err="1" smtClean="0"/>
              <a:t>Student</a:t>
            </a:r>
            <a:r>
              <a:rPr lang="sl-SI" dirty="0" smtClean="0"/>
              <a:t> </a:t>
            </a:r>
            <a:r>
              <a:rPr lang="sl-SI" dirty="0" err="1" smtClean="0"/>
              <a:t>dormitories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University</a:t>
            </a:r>
            <a:r>
              <a:rPr lang="sl-SI" dirty="0" smtClean="0"/>
              <a:t> </a:t>
            </a:r>
            <a:r>
              <a:rPr lang="sl-SI" dirty="0" err="1" smtClean="0"/>
              <a:t>library</a:t>
            </a:r>
            <a:r>
              <a:rPr lang="sl-SI" dirty="0" smtClean="0"/>
              <a:t>)</a:t>
            </a:r>
            <a:endParaRPr lang="en-US" dirty="0" smtClean="0"/>
          </a:p>
          <a:p>
            <a:r>
              <a:rPr lang="sl-SI" dirty="0" smtClean="0">
                <a:solidFill>
                  <a:srgbClr val="FF0000"/>
                </a:solidFill>
              </a:rPr>
              <a:t>19.369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students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(</a:t>
            </a:r>
            <a:r>
              <a:rPr lang="sl-SI" dirty="0" err="1" smtClean="0"/>
              <a:t>BSc</a:t>
            </a:r>
            <a:r>
              <a:rPr lang="sl-SI" dirty="0" smtClean="0"/>
              <a:t>. 15.294, </a:t>
            </a:r>
            <a:r>
              <a:rPr lang="sl-SI" dirty="0" err="1" smtClean="0"/>
              <a:t>MSc</a:t>
            </a:r>
            <a:r>
              <a:rPr lang="sl-SI" dirty="0" smtClean="0"/>
              <a:t>. 3497, </a:t>
            </a:r>
            <a:r>
              <a:rPr lang="sl-SI" dirty="0" err="1" smtClean="0"/>
              <a:t>PhD</a:t>
            </a:r>
            <a:r>
              <a:rPr lang="sl-SI" dirty="0" smtClean="0"/>
              <a:t> 577)</a:t>
            </a:r>
            <a:endParaRPr lang="en-US" dirty="0" smtClean="0"/>
          </a:p>
          <a:p>
            <a:r>
              <a:rPr lang="sl-SI" dirty="0" smtClean="0">
                <a:solidFill>
                  <a:srgbClr val="FF0000"/>
                </a:solidFill>
              </a:rPr>
              <a:t>1.739 </a:t>
            </a:r>
            <a:r>
              <a:rPr lang="sl-SI" dirty="0" err="1" smtClean="0">
                <a:solidFill>
                  <a:srgbClr val="FF0000"/>
                </a:solidFill>
              </a:rPr>
              <a:t>staff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(1.038</a:t>
            </a:r>
            <a:r>
              <a:rPr lang="en-US" dirty="0" smtClean="0"/>
              <a:t> </a:t>
            </a:r>
            <a:r>
              <a:rPr lang="sl-SI" dirty="0" err="1" smtClean="0"/>
              <a:t>teaching</a:t>
            </a:r>
            <a:r>
              <a:rPr lang="sl-SI" dirty="0" smtClean="0"/>
              <a:t>, 701 </a:t>
            </a:r>
            <a:r>
              <a:rPr lang="sl-SI" dirty="0" err="1" smtClean="0"/>
              <a:t>administration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technical</a:t>
            </a:r>
            <a:r>
              <a:rPr lang="sl-SI" dirty="0" smtClean="0"/>
              <a:t> </a:t>
            </a:r>
            <a:r>
              <a:rPr lang="sl-SI" dirty="0" err="1" smtClean="0"/>
              <a:t>support</a:t>
            </a:r>
            <a:r>
              <a:rPr lang="sl-SI" dirty="0" smtClean="0"/>
              <a:t>)</a:t>
            </a: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964" y="5623294"/>
            <a:ext cx="15351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089" y="5623294"/>
            <a:ext cx="933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964" y="5623294"/>
            <a:ext cx="17208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623294"/>
            <a:ext cx="17335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559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4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dirty="0" err="1" smtClean="0"/>
              <a:t>Faculties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30029" y="620688"/>
            <a:ext cx="7772400" cy="4608512"/>
          </a:xfrm>
        </p:spPr>
        <p:txBody>
          <a:bodyPr/>
          <a:lstStyle/>
          <a:p>
            <a:r>
              <a:rPr lang="sl-SI" sz="1900" dirty="0" err="1"/>
              <a:t>Faculty</a:t>
            </a:r>
            <a:r>
              <a:rPr lang="sl-SI" sz="1900" dirty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Economics</a:t>
            </a:r>
            <a:r>
              <a:rPr lang="sl-SI" sz="1900" dirty="0"/>
              <a:t> </a:t>
            </a:r>
            <a:r>
              <a:rPr lang="sl-SI" sz="1900" dirty="0" err="1"/>
              <a:t>and</a:t>
            </a:r>
            <a:r>
              <a:rPr lang="sl-SI" sz="1900" dirty="0"/>
              <a:t> </a:t>
            </a:r>
            <a:r>
              <a:rPr lang="sl-SI" sz="1900" dirty="0" err="1"/>
              <a:t>Busines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Electrical</a:t>
            </a:r>
            <a:r>
              <a:rPr lang="sl-SI" sz="1900" dirty="0"/>
              <a:t> Engineering </a:t>
            </a:r>
            <a:r>
              <a:rPr lang="sl-SI" sz="1900" dirty="0" err="1"/>
              <a:t>and</a:t>
            </a:r>
            <a:r>
              <a:rPr lang="sl-SI" sz="1900" dirty="0"/>
              <a:t> </a:t>
            </a:r>
            <a:r>
              <a:rPr lang="sl-SI" sz="1900" dirty="0" err="1"/>
              <a:t>Computer</a:t>
            </a:r>
            <a:r>
              <a:rPr lang="sl-SI" sz="1900" dirty="0"/>
              <a:t> </a:t>
            </a:r>
            <a:r>
              <a:rPr lang="sl-SI" sz="1900" dirty="0" smtClean="0"/>
              <a:t>Science</a:t>
            </a:r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Law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Civil Engineering, </a:t>
            </a:r>
            <a:r>
              <a:rPr lang="sl-SI" sz="1900" dirty="0" err="1"/>
              <a:t>Transportation</a:t>
            </a:r>
            <a:r>
              <a:rPr lang="sl-SI" sz="1900" dirty="0"/>
              <a:t> Engineering </a:t>
            </a:r>
            <a:r>
              <a:rPr lang="sl-SI" sz="1900" dirty="0" err="1"/>
              <a:t>and</a:t>
            </a:r>
            <a:r>
              <a:rPr lang="sl-SI" sz="1900" dirty="0"/>
              <a:t> </a:t>
            </a:r>
            <a:r>
              <a:rPr lang="sl-SI" sz="1900" dirty="0" err="1" smtClean="0"/>
              <a:t>Architecture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Agriculture</a:t>
            </a:r>
            <a:r>
              <a:rPr lang="sl-SI" sz="1900" dirty="0"/>
              <a:t> </a:t>
            </a:r>
            <a:r>
              <a:rPr lang="sl-SI" sz="1900" dirty="0" err="1"/>
              <a:t>and</a:t>
            </a:r>
            <a:r>
              <a:rPr lang="sl-SI" sz="1900" dirty="0"/>
              <a:t> </a:t>
            </a:r>
            <a:r>
              <a:rPr lang="sl-SI" sz="1900" dirty="0" err="1"/>
              <a:t>Life</a:t>
            </a:r>
            <a:r>
              <a:rPr lang="sl-SI" sz="1900" dirty="0"/>
              <a:t> </a:t>
            </a:r>
            <a:r>
              <a:rPr lang="sl-SI" sz="1900" dirty="0" err="1" smtClean="0"/>
              <a:t>Sciences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Chemistry</a:t>
            </a:r>
            <a:r>
              <a:rPr lang="sl-SI" sz="1900" dirty="0"/>
              <a:t> </a:t>
            </a:r>
            <a:r>
              <a:rPr lang="sl-SI" sz="1900" dirty="0" err="1"/>
              <a:t>and</a:t>
            </a:r>
            <a:r>
              <a:rPr lang="sl-SI" sz="1900" dirty="0"/>
              <a:t> </a:t>
            </a:r>
            <a:r>
              <a:rPr lang="sl-SI" sz="1900" dirty="0" err="1"/>
              <a:t>Chemical</a:t>
            </a:r>
            <a:r>
              <a:rPr lang="sl-SI" sz="1900" dirty="0"/>
              <a:t> </a:t>
            </a:r>
            <a:r>
              <a:rPr lang="sl-SI" sz="1900" dirty="0" smtClean="0"/>
              <a:t>Engineering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Health</a:t>
            </a:r>
            <a:r>
              <a:rPr lang="sl-SI" sz="1900" dirty="0"/>
              <a:t> </a:t>
            </a:r>
            <a:r>
              <a:rPr lang="sl-SI" sz="1900" dirty="0" err="1" smtClean="0"/>
              <a:t>Sciences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Organizational</a:t>
            </a:r>
            <a:r>
              <a:rPr lang="sl-SI" sz="1900" dirty="0"/>
              <a:t> </a:t>
            </a:r>
            <a:r>
              <a:rPr lang="sl-SI" sz="1900" dirty="0" err="1" smtClean="0"/>
              <a:t>Sciences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smtClean="0"/>
              <a:t>Medicine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Mechanical</a:t>
            </a:r>
            <a:r>
              <a:rPr lang="sl-SI" sz="1900" dirty="0"/>
              <a:t> </a:t>
            </a:r>
            <a:r>
              <a:rPr lang="sl-SI" sz="1900" dirty="0" smtClean="0"/>
              <a:t>Engineering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Criminal</a:t>
            </a:r>
            <a:r>
              <a:rPr lang="sl-SI" sz="1900" dirty="0"/>
              <a:t> Justice </a:t>
            </a:r>
            <a:r>
              <a:rPr lang="sl-SI" sz="1900" dirty="0" err="1"/>
              <a:t>and</a:t>
            </a:r>
            <a:r>
              <a:rPr lang="sl-SI" sz="1900" dirty="0"/>
              <a:t> </a:t>
            </a:r>
            <a:r>
              <a:rPr lang="sl-SI" sz="1900" dirty="0" err="1" smtClean="0"/>
              <a:t>Security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 smtClean="0"/>
              <a:t>Logistics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 smtClean="0"/>
              <a:t>Arts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Natural</a:t>
            </a:r>
            <a:r>
              <a:rPr lang="sl-SI" sz="1900" dirty="0"/>
              <a:t> </a:t>
            </a:r>
            <a:r>
              <a:rPr lang="sl-SI" sz="1900" dirty="0" err="1"/>
              <a:t>Sciences</a:t>
            </a:r>
            <a:r>
              <a:rPr lang="sl-SI" sz="1900" dirty="0"/>
              <a:t> </a:t>
            </a:r>
            <a:r>
              <a:rPr lang="sl-SI" sz="1900" dirty="0" err="1"/>
              <a:t>and</a:t>
            </a:r>
            <a:r>
              <a:rPr lang="sl-SI" sz="1900" dirty="0"/>
              <a:t> </a:t>
            </a:r>
            <a:r>
              <a:rPr lang="sl-SI" sz="1900" dirty="0" err="1" smtClean="0"/>
              <a:t>Mathematics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Energy</a:t>
            </a:r>
            <a:r>
              <a:rPr lang="sl-SI" sz="1900" dirty="0"/>
              <a:t> </a:t>
            </a:r>
            <a:r>
              <a:rPr lang="sl-SI" sz="1900" dirty="0" err="1" smtClean="0"/>
              <a:t>Technology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 smtClean="0"/>
              <a:t>Education</a:t>
            </a:r>
            <a:endParaRPr lang="sl-SI" sz="1900" dirty="0"/>
          </a:p>
          <a:p>
            <a:r>
              <a:rPr lang="sl-SI" sz="1900" dirty="0" err="1" smtClean="0"/>
              <a:t>Faculty</a:t>
            </a:r>
            <a:r>
              <a:rPr lang="sl-SI" sz="1900" dirty="0" smtClean="0"/>
              <a:t> </a:t>
            </a:r>
            <a:r>
              <a:rPr lang="sl-SI" sz="1900" dirty="0" err="1"/>
              <a:t>of</a:t>
            </a:r>
            <a:r>
              <a:rPr lang="sl-SI" sz="1900" dirty="0"/>
              <a:t> </a:t>
            </a:r>
            <a:r>
              <a:rPr lang="sl-SI" sz="1900" dirty="0" err="1"/>
              <a:t>Tourism</a:t>
            </a:r>
            <a:endParaRPr lang="sl-SI" sz="1900" dirty="0"/>
          </a:p>
        </p:txBody>
      </p:sp>
    </p:spTree>
    <p:extLst>
      <p:ext uri="{BB962C8B-B14F-4D97-AF65-F5344CB8AC3E}">
        <p14:creationId xmlns:p14="http://schemas.microsoft.com/office/powerpoint/2010/main" val="13609618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5</a:t>
            </a:fld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MISSION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134672" cy="46085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mission of the University of Maribor is based on </a:t>
            </a:r>
            <a:r>
              <a:rPr lang="en-US" dirty="0">
                <a:solidFill>
                  <a:srgbClr val="FF0000"/>
                </a:solidFill>
              </a:rPr>
              <a:t>the quest for knowledge, authenticity, creativity, freedom of spirit, cooperation and the exchange of information in science, arts and education</a:t>
            </a:r>
            <a:r>
              <a:rPr lang="en-US" dirty="0"/>
              <a:t>. In its concern for humanity and sustainable development, the University of Maribor </a:t>
            </a:r>
            <a:r>
              <a:rPr lang="en-US" dirty="0">
                <a:solidFill>
                  <a:srgbClr val="FF0000"/>
                </a:solidFill>
              </a:rPr>
              <a:t>enriches our store of knowledge, strengthens humanist values, raises our level of awareness, a culture of dialogue, the quality of life and justice</a:t>
            </a:r>
            <a:r>
              <a:rPr lang="en-US" dirty="0"/>
              <a:t> throughout the world.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6850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6</a:t>
            </a:fld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VISION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University of Maribor will be a globally recognized </a:t>
            </a:r>
            <a:r>
              <a:rPr lang="en-US">
                <a:solidFill>
                  <a:srgbClr val="FF0000"/>
                </a:solidFill>
              </a:rPr>
              <a:t>ecosystem of innovation </a:t>
            </a:r>
            <a:r>
              <a:rPr lang="en-US"/>
              <a:t>in which the students and staff will enthusiastically engage in creative activity.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717032"/>
            <a:ext cx="2520280" cy="25202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16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7</a:t>
            </a:fld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31060" y="581472"/>
            <a:ext cx="8153400" cy="1047328"/>
          </a:xfrm>
        </p:spPr>
        <p:txBody>
          <a:bodyPr/>
          <a:lstStyle/>
          <a:p>
            <a:pPr algn="ctr"/>
            <a:r>
              <a:rPr lang="sl-SI" altLang="sl-SI" dirty="0" err="1"/>
              <a:t>Faculty</a:t>
            </a:r>
            <a:r>
              <a:rPr lang="sl-SI" altLang="sl-SI" dirty="0"/>
              <a:t> </a:t>
            </a:r>
            <a:r>
              <a:rPr lang="sl-SI" altLang="sl-SI" dirty="0" err="1"/>
              <a:t>of</a:t>
            </a:r>
            <a:r>
              <a:rPr lang="sl-SI" altLang="sl-SI" dirty="0"/>
              <a:t> </a:t>
            </a:r>
            <a:r>
              <a:rPr lang="sl-SI" altLang="sl-SI" dirty="0" err="1"/>
              <a:t>Logistics</a:t>
            </a:r>
            <a:r>
              <a:rPr lang="sl-SI" altLang="sl-SI" dirty="0"/>
              <a:t/>
            </a:r>
            <a:br>
              <a:rPr lang="sl-SI" altLang="sl-SI" dirty="0"/>
            </a:b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685800" y="1628800"/>
            <a:ext cx="8278688" cy="4608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altLang="sl-SI" dirty="0"/>
              <a:t>I</a:t>
            </a:r>
            <a:r>
              <a:rPr lang="sl-SI" altLang="sl-SI" dirty="0" smtClean="0"/>
              <a:t>n </a:t>
            </a:r>
            <a:r>
              <a:rPr lang="sl-SI" altLang="sl-SI" dirty="0" smtClean="0"/>
              <a:t>2005 </a:t>
            </a:r>
            <a:r>
              <a:rPr lang="sl-SI" altLang="sl-SI" dirty="0" err="1" smtClean="0"/>
              <a:t>opens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its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doors</a:t>
            </a:r>
            <a:r>
              <a:rPr lang="sl-SI" altLang="sl-SI" dirty="0" smtClean="0"/>
              <a:t> to </a:t>
            </a:r>
            <a:r>
              <a:rPr lang="sl-SI" altLang="sl-SI" dirty="0" err="1" smtClean="0"/>
              <a:t>the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first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students</a:t>
            </a:r>
            <a:endParaRPr lang="sl-SI" alt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dirty="0" smtClean="0"/>
              <a:t>481 </a:t>
            </a:r>
            <a:r>
              <a:rPr lang="sl-SI" altLang="sl-SI" dirty="0" err="1" smtClean="0"/>
              <a:t>students</a:t>
            </a:r>
            <a:endParaRPr lang="sl-SI" alt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dirty="0"/>
              <a:t>Bologna </a:t>
            </a:r>
            <a:r>
              <a:rPr lang="sl-SI" altLang="sl-SI" dirty="0" err="1"/>
              <a:t>study</a:t>
            </a:r>
            <a:r>
              <a:rPr lang="sl-SI" altLang="sl-SI" dirty="0"/>
              <a:t> </a:t>
            </a:r>
            <a:r>
              <a:rPr lang="sl-SI" altLang="sl-SI" dirty="0" err="1" smtClean="0"/>
              <a:t>programmes</a:t>
            </a:r>
            <a:r>
              <a:rPr lang="en-US" altLang="sl-SI" dirty="0" smtClean="0"/>
              <a:t>  </a:t>
            </a:r>
            <a:r>
              <a:rPr lang="sl-SI" altLang="sl-SI" dirty="0" smtClean="0"/>
              <a:t>1st</a:t>
            </a:r>
            <a:r>
              <a:rPr lang="sl-SI" altLang="sl-SI" dirty="0"/>
              <a:t>, </a:t>
            </a:r>
            <a:r>
              <a:rPr lang="sl-SI" altLang="sl-SI" dirty="0" smtClean="0"/>
              <a:t>2nd</a:t>
            </a:r>
            <a:r>
              <a:rPr lang="en-US" altLang="sl-SI" dirty="0" smtClean="0"/>
              <a:t> and</a:t>
            </a:r>
            <a:r>
              <a:rPr lang="sl-SI" altLang="sl-SI" dirty="0" smtClean="0"/>
              <a:t> </a:t>
            </a:r>
            <a:r>
              <a:rPr lang="sl-SI" altLang="sl-SI" dirty="0"/>
              <a:t>3rd </a:t>
            </a:r>
            <a:r>
              <a:rPr lang="sl-SI" altLang="sl-SI" dirty="0" err="1"/>
              <a:t>degree</a:t>
            </a:r>
            <a:endParaRPr lang="sl-SI" alt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sl-SI" altLang="sl-SI" dirty="0" smtClean="0"/>
              <a:t>E-</a:t>
            </a:r>
            <a:r>
              <a:rPr lang="sl-SI" altLang="sl-SI" dirty="0" err="1" smtClean="0"/>
              <a:t>learning</a:t>
            </a:r>
            <a:r>
              <a:rPr lang="en-US" altLang="sl-SI" dirty="0" smtClean="0"/>
              <a:t> (</a:t>
            </a:r>
            <a:r>
              <a:rPr lang="sl-SI" altLang="sl-SI" dirty="0" smtClean="0"/>
              <a:t>E-</a:t>
            </a:r>
            <a:r>
              <a:rPr lang="sl-SI" altLang="sl-SI" dirty="0" err="1" smtClean="0"/>
              <a:t>lessons</a:t>
            </a:r>
            <a:r>
              <a:rPr lang="en-US" altLang="sl-SI" dirty="0" smtClean="0"/>
              <a:t>, </a:t>
            </a:r>
            <a:r>
              <a:rPr lang="sl-SI" altLang="sl-SI" dirty="0" smtClean="0"/>
              <a:t>E-</a:t>
            </a:r>
            <a:r>
              <a:rPr lang="sl-SI" altLang="sl-SI" dirty="0" err="1" smtClean="0"/>
              <a:t>exercises</a:t>
            </a:r>
            <a:r>
              <a:rPr lang="en-US" altLang="sl-SI" dirty="0" smtClean="0"/>
              <a:t>, </a:t>
            </a:r>
            <a:r>
              <a:rPr lang="sl-SI" altLang="sl-SI" dirty="0" smtClean="0"/>
              <a:t>E-</a:t>
            </a:r>
            <a:r>
              <a:rPr lang="en-US" altLang="sl-SI" dirty="0" smtClean="0"/>
              <a:t>l</a:t>
            </a:r>
            <a:r>
              <a:rPr lang="sl-SI" altLang="sl-SI" dirty="0" err="1" smtClean="0"/>
              <a:t>earning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materials</a:t>
            </a:r>
            <a:r>
              <a:rPr lang="en-US" altLang="sl-SI" dirty="0" smtClean="0"/>
              <a:t>)</a:t>
            </a:r>
            <a:endParaRPr lang="sl-SI" altLang="sl-SI" dirty="0"/>
          </a:p>
          <a:p>
            <a:pPr>
              <a:buFont typeface="Arial" panose="020B0604020202020204" pitchFamily="34" charset="0"/>
              <a:buChar char="•"/>
            </a:pPr>
            <a:endParaRPr lang="sl-SI" altLang="sl-SI" dirty="0"/>
          </a:p>
          <a:p>
            <a:pPr>
              <a:buFont typeface="Arial" panose="020B0604020202020204" pitchFamily="34" charset="0"/>
              <a:buChar char="•"/>
            </a:pPr>
            <a:endParaRPr lang="sl-SI" altLang="sl-SI" dirty="0"/>
          </a:p>
          <a:p>
            <a:pPr>
              <a:buFont typeface="Arial" panose="020B0604020202020204" pitchFamily="34" charset="0"/>
              <a:buChar char="•"/>
            </a:pPr>
            <a:endParaRPr lang="sl-SI" altLang="sl-SI" dirty="0"/>
          </a:p>
          <a:p>
            <a:endParaRPr lang="sl-SI" alt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3440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8</a:t>
            </a:fld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063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4DB0AA-41FA-4092-9E0E-E08C71D3280C}" type="slidenum">
              <a:rPr lang="sl-SI" smtClean="0"/>
              <a:pPr>
                <a:defRPr/>
              </a:pPr>
              <a:t>9</a:t>
            </a:fld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FACULTY OF LOGISTICS</a:t>
            </a: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Create your future!                  www.um.si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leading </a:t>
            </a:r>
            <a:r>
              <a:rPr lang="en-US" sz="2400" dirty="0"/>
              <a:t>academic and research institution in the field of logistics in </a:t>
            </a:r>
            <a:r>
              <a:rPr lang="en-US" sz="2400" dirty="0" smtClean="0"/>
              <a:t>Slovenia</a:t>
            </a:r>
            <a:r>
              <a:rPr lang="sl-SI" sz="2400" dirty="0" smtClean="0"/>
              <a:t>,</a:t>
            </a:r>
            <a:r>
              <a:rPr lang="en-US" sz="2400" dirty="0" smtClean="0"/>
              <a:t> </a:t>
            </a:r>
            <a:endParaRPr lang="sl-SI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/>
              <a:t>w</a:t>
            </a:r>
            <a:r>
              <a:rPr lang="en-US" sz="2400" dirty="0" smtClean="0"/>
              <a:t>e </a:t>
            </a:r>
            <a:r>
              <a:rPr lang="en-US" sz="2400" dirty="0"/>
              <a:t>strive for useful, practical and innovative study and to provide graduates with knowledge that offers good employment </a:t>
            </a:r>
            <a:r>
              <a:rPr lang="en-US" sz="2400" dirty="0" smtClean="0"/>
              <a:t>prospects</a:t>
            </a:r>
            <a:r>
              <a:rPr lang="sl-SI" sz="2400" dirty="0"/>
              <a:t>,</a:t>
            </a:r>
            <a:endParaRPr lang="sl-SI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we </a:t>
            </a:r>
            <a:r>
              <a:rPr lang="en-US" sz="2400" dirty="0"/>
              <a:t>foster close and long-term partnerships with key business entities providing logistics services in Slovenia, </a:t>
            </a:r>
            <a:endParaRPr lang="sl-SI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our </a:t>
            </a:r>
            <a:r>
              <a:rPr lang="en-US" sz="2400" dirty="0"/>
              <a:t>scientific researches and their results provide support to the economy in meeting its challenges.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67624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.SI">
  <a:themeElements>
    <a:clrScheme name="F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UM.SI</Template>
  <TotalTime>10770</TotalTime>
  <Words>581</Words>
  <Application>Microsoft Office PowerPoint</Application>
  <PresentationFormat>Diaprojekcija na zaslonu (4:3)</PresentationFormat>
  <Paragraphs>115</Paragraphs>
  <Slides>14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Wingdings</vt:lpstr>
      <vt:lpstr>UM.SI</vt:lpstr>
      <vt:lpstr>PowerPointova predstavitev</vt:lpstr>
      <vt:lpstr>Overview</vt:lpstr>
      <vt:lpstr>University of Maribor</vt:lpstr>
      <vt:lpstr>PowerPointova predstavitev</vt:lpstr>
      <vt:lpstr>MISSION</vt:lpstr>
      <vt:lpstr>VISION</vt:lpstr>
      <vt:lpstr>Faculty of Logistics </vt:lpstr>
      <vt:lpstr>PowerPointova predstavitev</vt:lpstr>
      <vt:lpstr>FACULTY OF LOGISTICS</vt:lpstr>
      <vt:lpstr>INTERNATIONAL COOPERATION</vt:lpstr>
      <vt:lpstr>PowerPointova predstavitev</vt:lpstr>
      <vt:lpstr>RESEARCH PORTFOLIO</vt:lpstr>
      <vt:lpstr>CONFERENCES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Jaka</dc:creator>
  <cp:lastModifiedBy>Andrej Lisec</cp:lastModifiedBy>
  <cp:revision>321</cp:revision>
  <dcterms:created xsi:type="dcterms:W3CDTF">2011-12-30T11:42:10Z</dcterms:created>
  <dcterms:modified xsi:type="dcterms:W3CDTF">2015-11-24T07:45:57Z</dcterms:modified>
</cp:coreProperties>
</file>