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62" cy="6858000"/>
          </a:xfrm>
          <a:prstGeom prst="rect">
            <a:avLst/>
          </a:prstGeom>
          <a:noFill/>
        </p:spPr>
      </p:pic>
      <p:pic>
        <p:nvPicPr>
          <p:cNvPr id="7" name="Picture 2" descr="C:\Users\User\Desktop\карлаг\фото\MKOCNd1c9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4084989" cy="272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User\Desktop\карлаг\фото\rkGBPw2oFj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643314"/>
            <a:ext cx="406859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357158" y="0"/>
            <a:ext cx="8572560" cy="3429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февраля 2015 г. студенты группы Тур-14с  факультета </a:t>
            </a:r>
            <a:r>
              <a:rPr lang="ru-RU" sz="20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</a:t>
            </a:r>
            <a:r>
              <a:rPr lang="ru-RU" sz="20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права в составе 14 человек и  преподаватели кафедры СР и СПД </a:t>
            </a:r>
            <a:r>
              <a:rPr lang="ru-RU" sz="2000" b="1" spc="5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Джабаева</a:t>
            </a:r>
            <a:r>
              <a:rPr lang="ru-RU" sz="20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Г.Н. и кафедры туризма и ресторанного дела Шабанова Е.И. в рамках выездного кураторского часа и выездного занятия по курсу «Музееведение», посвященного теме «Депортация народов СССР в годы ВОВ</a:t>
            </a:r>
            <a:r>
              <a:rPr lang="ru-RU" sz="20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20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посетили  «Музей памяти жертв политических репрессий п</a:t>
            </a:r>
            <a:r>
              <a:rPr lang="ru-RU" sz="20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Долинка</a:t>
            </a:r>
            <a:r>
              <a:rPr lang="ru-RU" sz="20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62" cy="6858000"/>
          </a:xfrm>
          <a:prstGeom prst="rect">
            <a:avLst/>
          </a:prstGeom>
          <a:noFill/>
        </p:spPr>
      </p:pic>
      <p:pic>
        <p:nvPicPr>
          <p:cNvPr id="6147" name="Picture 3" descr="C:\Users\User\Desktop\карлаг\фото\mzePuTjxH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4299481" cy="286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User\Desktop\карлаг\фото\Ts0WwBIDXt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4049536" cy="27019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" descr="C:\Users\User\Desktop\карлаг\фото\0yjlvnAjNE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876"/>
            <a:ext cx="4049537" cy="2701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62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карлаг\фото\2l1DOOqjG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4175666" cy="2786082"/>
          </a:xfrm>
          <a:prstGeom prst="rect">
            <a:avLst/>
          </a:prstGeom>
          <a:noFill/>
        </p:spPr>
      </p:pic>
      <p:pic>
        <p:nvPicPr>
          <p:cNvPr id="2052" name="Picture 4" descr="C:\Users\User\Desktop\карлаг\фото\--6q6l4EY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4156605" cy="2773364"/>
          </a:xfrm>
          <a:prstGeom prst="rect">
            <a:avLst/>
          </a:prstGeom>
          <a:noFill/>
        </p:spPr>
      </p:pic>
      <p:pic>
        <p:nvPicPr>
          <p:cNvPr id="2053" name="Picture 5" descr="C:\Users\User\Desktop\карлаг\фото\z9oYTNNXn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14290"/>
            <a:ext cx="4586119" cy="3059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62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карлаг\фото\8219xTWCSx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214842" cy="2812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ser\Desktop\карлаг\фото\ageJM40Zzt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00438"/>
            <a:ext cx="4156605" cy="27733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C:\Users\User\Desktop\карлаг\фото\awvLG7Mfut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00438"/>
            <a:ext cx="4049537" cy="2701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User\Desktop\карлаг\фото\UoPN-r_ckg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85728"/>
            <a:ext cx="4282735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62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карлаг\фото\bbRynzjs96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28273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карлаг\фото\GCPmNrXTI-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4143404" cy="2764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User\Desktop\карлаг\фото\HcUwRZklLb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429000"/>
            <a:ext cx="4156782" cy="27734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1" name="Picture 5" descr="C:\Users\User\Desktop\карлаг\фото\iLN0G3QSIA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85728"/>
            <a:ext cx="4263673" cy="2844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62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карлаг\фото\EJMdHsvO3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4071966" cy="27168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 descr="C:\Users\User\Desktop\карлаг\фото\JK2dTgmbtk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66"/>
            <a:ext cx="396153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User\Desktop\карлаг\фото\Ki_higZWxA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406859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User\Desktop\карлаг\фото\KXd53bL3PT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571876"/>
            <a:ext cx="3942468" cy="2630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68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2015-02-22T16:24:22Z</dcterms:created>
  <dcterms:modified xsi:type="dcterms:W3CDTF">2015-02-24T11:35:48Z</dcterms:modified>
</cp:coreProperties>
</file>