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9" r:id="rId4"/>
    <p:sldId id="258" r:id="rId5"/>
    <p:sldId id="257" r:id="rId6"/>
    <p:sldId id="263" r:id="rId7"/>
    <p:sldId id="260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6C0E1F1-3525-4DF1-ACE9-35162631E88D}">
          <p14:sldIdLst>
            <p14:sldId id="262"/>
            <p14:sldId id="259"/>
            <p14:sldId id="258"/>
            <p14:sldId id="257"/>
            <p14:sldId id="263"/>
            <p14:sldId id="260"/>
            <p14:sldId id="261"/>
            <p14:sldId id="264"/>
            <p14:sldId id="266"/>
            <p14:sldId id="265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9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06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84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FDF3-F321-4051-A883-C74A802C2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1098-1445-4262-B98A-B68B8A3689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61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7A8B-9445-4C09-BC90-4EEACD5EE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DE3B-6398-4E23-BA9D-EFFE852FF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A6DB-5453-41E6-9C33-E51972ECB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7847-0E43-4CE7-8E50-9B34BBCD5E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9632-D54C-4604-A928-3E6F9C5C2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D783-4F03-4259-B857-01C225436D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3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A0F5-AE77-4D54-9C09-3CCB8E5A93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EF92-3FB3-4690-9B9A-318EE39EB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6A02-DD05-49B9-87D5-A31BF28BE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24B6-6954-4B08-9BBC-43E49824A3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4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CE89-DBE7-49C2-9FEB-A574E836BC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07F9-3F89-4966-BE6B-B2FA6B083B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9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4424-136E-4CAB-87FF-CF7AD5537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3158-C81F-4CA3-A989-47011CC2AE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4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51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74AD-C745-428D-8C72-BEB3CB25B9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3517-30F3-43CA-8C7E-50509F5C53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66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E51F-07B5-4FBF-8A97-F4064DA83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ED15-E740-481F-8760-FBAD71DAF5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9A8-C6A6-4DC5-A805-246710C4B6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51C5-5CB3-402B-891E-3ED2FB2C47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72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66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64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69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41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6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917C-DD41-4254-89DB-C58190E6E10A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C6BC-582B-4840-8D49-B9F0DA90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0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285D4-6E24-4245-918F-9EE90397CE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37B0F-437E-4000-89CB-ECB5B35C02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7"/>
          <p:cNvSpPr txBox="1">
            <a:spLocks/>
          </p:cNvSpPr>
          <p:nvPr/>
        </p:nvSpPr>
        <p:spPr bwMode="auto">
          <a:xfrm>
            <a:off x="-108520" y="1844824"/>
            <a:ext cx="5688632" cy="306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Подведены итоги конкурса на лучшую статью на тему «20 лет мира и созидания» в рамках празднования </a:t>
            </a:r>
          </a:p>
          <a:p>
            <a:pPr>
              <a:spcBef>
                <a:spcPts val="0"/>
              </a:spcBef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20-летия Независимости Республики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Казахстан.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Победители награждены дипломами и ценными подарками.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40768"/>
            <a:ext cx="42005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565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7C80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C:\Users\student\Desktop\02.11.2011-104-вручение грамот\DSC02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22684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student\Desktop\02.11.2011-104-вручение грамот\DSC02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199997" cy="14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tudent\Desktop\02.11.2011-104-вручение грамот\DSC02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232248" cy="14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student\Desktop\02.11.2011-104-вручение грамот\DSC0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016224" cy="1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student\Desktop\02.11.2011-104-вручение грамот\DSC02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2229430" cy="14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student\Desktop\02.11.2011-104-вручение грамот\DSC020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777" y="5023396"/>
            <a:ext cx="2630848" cy="17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student\Desktop\02.11.2011-104-вручение грамот\DSC021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37644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:\Users\student\Desktop\02.11.2011-104-вручение грамот\DSC021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241352" cy="14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:\Users\student\Desktop\02.11.2011-104-вручение грамот\DSC021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112" y="1844824"/>
            <a:ext cx="2394167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C:\Users\student\Desktop\02.11.2011-104-вручение грамот\DSC021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318" y="5104765"/>
            <a:ext cx="2229431" cy="14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0412" y="1628800"/>
            <a:ext cx="46031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Қатысушылар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айыс 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үстінде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86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40000"/>
              <a:lumOff val="60000"/>
            </a:schemeClr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\Desktop\02.11.2011-104-вручение грамот\DSC02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7851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554" y="276983"/>
            <a:ext cx="236314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1-орын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2475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Бакирова Гүлдана Ф-23к ГФК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6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2">
              <a:lumMod val="40000"/>
              <a:lumOff val="6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\Desktop\02.11.2011-104-вручение грамот\DSC02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6910"/>
            <a:ext cx="7056784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7006" y="263580"/>
            <a:ext cx="236314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2-орын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6518" y="5805264"/>
            <a:ext cx="734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Ершаева Асель Уа-23к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87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\Desktop\02.11.2011-104-вручение грамот\DSC0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84368" cy="52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3578" y="116632"/>
            <a:ext cx="236314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3-орын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7" y="5934670"/>
            <a:ext cx="78488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Махмет Ләйлә Ф-23к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15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683" y="4221088"/>
            <a:ext cx="7560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Поздравляем!!!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7553" y="908720"/>
            <a:ext cx="5327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Құттықтаймыз</a:t>
            </a:r>
            <a:r>
              <a:rPr lang="kk-KZ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29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773" y="332656"/>
            <a:ext cx="2638075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место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2595"/>
            <a:ext cx="7308304" cy="487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46" y="5979701"/>
            <a:ext cx="8745599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Бакирова Гульдана Ф-32к ГФК </a:t>
            </a:r>
            <a:endParaRPr lang="ru-RU" sz="4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69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rgbClr val="FF7C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tudent\Desktop\02.11.2011-104-вручение грамот\DSC02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8625"/>
            <a:ext cx="7416824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773" y="332656"/>
            <a:ext cx="2638075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место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5949280"/>
            <a:ext cx="748883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Қ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анат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Нұрлан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Вт-11к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3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27840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3 место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2523"/>
            <a:ext cx="7488832" cy="4990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004" y="0"/>
            <a:ext cx="1786830" cy="1669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1724" y="5923278"/>
            <a:ext cx="7075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Смирнова Дарья УА-22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54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7"/>
          <p:cNvSpPr txBox="1">
            <a:spLocks/>
          </p:cNvSpPr>
          <p:nvPr/>
        </p:nvSpPr>
        <p:spPr bwMode="auto">
          <a:xfrm>
            <a:off x="107504" y="1988840"/>
            <a:ext cx="8928992" cy="219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Также подведены итоги конкурса фотографий на тему: </a:t>
            </a:r>
          </a:p>
          <a:p>
            <a:pPr>
              <a:spcBef>
                <a:spcPts val="0"/>
              </a:spcBef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«Мой Университет»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7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tudent\Desktop\02.11.2011-104-вручение грамот\DSC0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71" y="1493326"/>
            <a:ext cx="7246429" cy="45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780782"/>
            <a:ext cx="7704856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Значков Владимир 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Барташевич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Светлана ИС-23с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0"/>
            <a:ext cx="6264696" cy="14465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Номинация:</a:t>
            </a:r>
          </a:p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”Студенческая жизнь”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1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7C80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68407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Номинация: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«Маленькая страна КЭУК»</a:t>
            </a:r>
          </a:p>
          <a:p>
            <a:pPr algn="ctr"/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5" y="609329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Рысбекова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Джанетта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УА-12 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99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\Desktop\02.11.2011-104-вручение грамот\DSC02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2010"/>
            <a:ext cx="7383926" cy="49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021288"/>
            <a:ext cx="7416824" cy="830997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Шломин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Кирилл Ф-24с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88640"/>
            <a:ext cx="6192688" cy="1323439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kk-K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Номинация: </a:t>
            </a:r>
          </a:p>
          <a:p>
            <a:pPr algn="ctr"/>
            <a:r>
              <a:rPr lang="kk-K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“Университет в лицах”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94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student\Desktop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844824"/>
            <a:ext cx="5508104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Қазақстан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Республикасының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тәуелсіздігінің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20 жылдығына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арналған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«Тәуелсіз Қазақстан» атты </a:t>
            </a:r>
            <a:endParaRPr lang="kk-K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мәнерлеп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оқу 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сайысының қорытындысы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6" name="Picture 2" descr="C:\Users\student\Desktop\--_1_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7670"/>
            <a:ext cx="3851920" cy="3867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</TotalTime>
  <Words>126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36</cp:revision>
  <dcterms:created xsi:type="dcterms:W3CDTF">2011-12-06T19:31:24Z</dcterms:created>
  <dcterms:modified xsi:type="dcterms:W3CDTF">2011-12-07T11:14:24Z</dcterms:modified>
</cp:coreProperties>
</file>